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8" r:id="rId2"/>
    <p:sldId id="258" r:id="rId3"/>
    <p:sldId id="310" r:id="rId4"/>
    <p:sldId id="309" r:id="rId5"/>
    <p:sldId id="324" r:id="rId6"/>
    <p:sldId id="326" r:id="rId7"/>
    <p:sldId id="327" r:id="rId8"/>
    <p:sldId id="312" r:id="rId9"/>
    <p:sldId id="313" r:id="rId10"/>
    <p:sldId id="316" r:id="rId11"/>
    <p:sldId id="314" r:id="rId12"/>
    <p:sldId id="315" r:id="rId13"/>
    <p:sldId id="318" r:id="rId14"/>
    <p:sldId id="320" r:id="rId15"/>
    <p:sldId id="292" r:id="rId16"/>
    <p:sldId id="293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05BAFE-07D6-460A-83DF-708A5E4E19D4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55708B30-240B-49C9-B36F-29E846107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56CF76-7449-470E-A321-72E5D15F4907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77367-859F-4339-92A6-8FD021CB8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45E68B-235C-44FF-8B37-993B22A899FB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D1ADF-F003-405E-ADC8-E35D47D0C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660D8-03F3-4320-8192-61A044095B52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976F9FB0-29D9-439B-B986-C8C4E49DC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E6C007-3BAB-4782-BFB8-AA39792CB5C0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1CDDF-9659-4A7C-BC25-91E48B990B2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B473B-7020-4FC7-B907-7DA017586829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E35B5-EDEA-4A9F-8E81-1E1E5229F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A6530E-EFF4-44FE-9C4D-616F35D3193D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355197E4-3D9D-4206-A5CF-FBFB88BB58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A8224A-264D-4158-AE03-02E99CB282F3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0A0CE-822E-43D7-A357-E4BA6A10F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2F86A1-960D-4DD0-8485-AD69C36E476B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F8834-223F-4722-BEED-122B165AA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351B95-430A-4CD6-8DCF-5A58FB2A1285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7796F-836E-42A9-9817-C099C88F05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9443A-DBA2-4013-AC8F-FC264AE139EB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58A59-3BAC-4846-B548-2A18FACE1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E0752F"/>
                </a:solidFill>
                <a:latin typeface="Franklin Gothic Book" pitchFamily="34" charset="0"/>
              </a:defRPr>
            </a:lvl1pPr>
          </a:lstStyle>
          <a:p>
            <a:fld id="{4B53A2D9-2DDA-4460-943C-66C27A0FF207}" type="datetimeFigureOut">
              <a:rPr lang="en-US"/>
              <a:pPr/>
              <a:t>1/20/2016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0752F"/>
                </a:solidFill>
                <a:latin typeface="Franklin Gothic Book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0752F"/>
                </a:solidFill>
                <a:latin typeface="Franklin Gothic Book" pitchFamily="34" charset="0"/>
              </a:defRPr>
            </a:lvl1pPr>
          </a:lstStyle>
          <a:p>
            <a:fld id="{ECB7177C-F376-4E44-B22F-A05A432CC5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18" r:id="rId4"/>
    <p:sldLayoutId id="2147484024" r:id="rId5"/>
    <p:sldLayoutId id="2147484019" r:id="rId6"/>
    <p:sldLayoutId id="2147484025" r:id="rId7"/>
    <p:sldLayoutId id="2147484026" r:id="rId8"/>
    <p:sldLayoutId id="2147484027" r:id="rId9"/>
    <p:sldLayoutId id="2147484020" r:id="rId10"/>
    <p:sldLayoutId id="21474840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6.xml"/><Relationship Id="rId1" Type="http://schemas.openxmlformats.org/officeDocument/2006/relationships/audio" Target="Tu%20nha%20den%20truong%20-%20Be%20Ngoc%20Minh%20%5bNCT%2030633922443001592500%5d.mp3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audio" Target="Vuon%20cay%20cua%20ba%20Remix%20Dj%20-%20Thu%20Thuy%20%5bNCT%2041633921622627373750%5d.mp3" TargetMode="Externa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PHÂN 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Luyện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từ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và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câu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15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Mở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rộng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vốn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từ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Đồ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chơi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-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Trò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chơi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Nguyễn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Thị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Thu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Lan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mage.tin247.com/vnexpress/090129184347-815-8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388620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http://www.baodatviet.vn/Uploaded_CDCA/trungkien/20080911/_MG_0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3810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ttp://vtc.vn/newsimage/original/vtc_270999_IMG_9583%20%5B%5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657600"/>
            <a:ext cx="3810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ttp://www.baovietnam.vn/articles-images/doi-song/24/Niu-giu-tro-choi-dan-gian-239595-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81400"/>
            <a:ext cx="3733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24usd.com/images/dochoigiaodu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7338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://www.eticvietnam.com/uploads/imgnews/new121939099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38862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ttp://mangthai.vn/UploadedMirror/nguyenquynh/nguyen-quynh/mau-giao/20523687_images851231_Matrosc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505200"/>
            <a:ext cx="3657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2" name="Picture 2" descr="http://www.kientruc360.vn/uploads/News/pic/small_1203186722.n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581400"/>
            <a:ext cx="3810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cap="none" smtClean="0">
              <a:effectLst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6" name="Picture 2" descr="http://www.baodatviet.vn/Uploaded_CDCA/trungkien/20080911/_MG_0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810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8" name="Picture 4" descr="http://www.namyangi.com.vn/resources/items/3756/do%20choi%20tre%20em%2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657600"/>
            <a:ext cx="5410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http://www.nguoilanhdao.vn/Modules/CMS/Upload/25/docho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04800"/>
            <a:ext cx="4191000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371600"/>
            <a:ext cx="87630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* Bài 3: Trong các đồ chơi, trò chơi kể trên.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a) Trò chơi mà các bạn trai thường ưa thích?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Trò chơi mà các bạn gái thường ưa thích?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>
              <a:latin typeface="Franklin Gothic Book" pitchFamily="34" charset="0"/>
            </a:endParaRPr>
          </a:p>
          <a:p>
            <a:pPr>
              <a:spcBef>
                <a:spcPct val="50000"/>
              </a:spcBef>
            </a:pP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25908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Trò chơi mà các bạn trai và bạn gái đều ưa thích?</a:t>
            </a:r>
            <a:endParaRPr lang="en-US" sz="2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32004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b) Những đồ chơi, trò chơi nào có ích? Chúng có ích như thế nào? Chơi các trò chơi và đồ chơi ấy như thế nào thì có hại?</a:t>
            </a:r>
            <a:endParaRPr lang="en-US" sz="24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8600" y="41910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c) Những đồ chơi, trò chơi nào có hại? Chúng có hại như thế nào?  </a:t>
            </a:r>
            <a:endParaRPr lang="en-US" sz="2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371600"/>
            <a:ext cx="87630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* Bài 4: Tìm các từ ngữ miêu tả tình cảm, thái độ của con người khi tham gia các trò chơi.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 mê;  …</a:t>
            </a:r>
          </a:p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>
              <a:latin typeface="Franklin Gothic Book" pitchFamily="34" charset="0"/>
            </a:endParaRPr>
          </a:p>
          <a:p>
            <a:pPr>
              <a:spcBef>
                <a:spcPct val="50000"/>
              </a:spcBef>
            </a:pP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2819400" y="2667000"/>
            <a:ext cx="3581400" cy="21336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26670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- hăng hái;  thú vị;  hấp dẫn; hào hứng; ham thích; đam    </a:t>
            </a:r>
          </a:p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  mê; say sưa; ….</a:t>
            </a:r>
            <a:endParaRPr lang="en-US" sz="2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36576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Em hãy đặt câu thể hiện thái độ của người khi tham gia chơi ( làm bài vào nháp).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cap="none" smtClean="0">
              <a:effectLst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5344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THẦY CÔ VUI KHOẺ  HẠNH PHÚC 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533400" y="1447800"/>
            <a:ext cx="78486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 HỌC GIỎI</a:t>
            </a:r>
          </a:p>
        </p:txBody>
      </p:sp>
      <p:pic>
        <p:nvPicPr>
          <p:cNvPr id="25607" name="Picture 4" descr="MOU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943600" y="5181600"/>
            <a:ext cx="17526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" descr="MOU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962400" y="4800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Bồ câ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362200"/>
            <a:ext cx="11239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6" descr="CI0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664075"/>
            <a:ext cx="6826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5" descr="ĐỒNG TIỀN 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89550"/>
            <a:ext cx="1524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Bồ câ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-228600"/>
            <a:ext cx="11239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Tu nha den truong - Be Ngoc Minh [NCT 30633922443001592500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2860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6" descr="CI0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572000"/>
            <a:ext cx="6826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2.83996E-6 C 0.00573 0.00069 0.01128 0.00046 0.01666 0.00185 C 0.0217 0.00323 0.02534 0.01156 0.03003 0.01434 C 0.03524 0.01757 0.04618 0.01804 0.04982 0.0185 C 0.05312 0.01989 0.05746 0.02104 0.05972 0.02474 C 0.06284 0.02937 0.06337 0.03862 0.06649 0.04324 C 0.06788 0.04509 0.06996 0.04556 0.07153 0.04718 C 0.07899 0.05504 0.08524 0.06429 0.09462 0.06799 C 0.10295 0.0747 0.11007 0.07632 0.11962 0.07817 C 0.13958 0.08695 0.13993 0.08187 0.17274 0.08048 C 0.17656 0.07863 0.18055 0.0784 0.1842 0.07632 C 0.18559 0.07539 0.18611 0.07308 0.1875 0.07192 C 0.18906 0.07076 0.1908 0.07076 0.19253 0.07007 C 0.19427 0.06868 0.19583 0.0673 0.19757 0.06591 C 0.19913 0.06498 0.20139 0.06545 0.2026 0.06383 C 0.20382 0.06221 0.20312 0.05943 0.20416 0.05758 C 0.20712 0.0518 0.21284 0.04903 0.21597 0.04324 C 0.21701 0.04093 0.21771 0.03862 0.21927 0.037 C 0.22205 0.03353 0.22621 0.03214 0.22899 0.02867 C 0.23021 0.02729 0.23142 0.02613 0.23246 0.02474 C 0.23524 0.01341 0.2408 0.01341 0.24913 0.01017 C 0.26354 0.01179 0.26753 0.01202 0.27882 0.01619 C 0.28854 0.02451 0.29548 0.03538 0.30225 0.04718 C 0.30434 0.0562 0.30607 0.06429 0.31059 0.07192 C 0.31354 0.08441 0.32448 0.09597 0.33038 0.10731 C 0.33385 0.12534 0.3434 0.14038 0.35208 0.15472 C 0.36475 0.17553 0.35278 0.16003 0.36371 0.17345 C 0.36753 0.18941 0.37795 0.20282 0.38854 0.21253 C 0.39427 0.22363 0.40173 0.23103 0.41163 0.23543 C 0.41649 0.24121 0.41857 0.24537 0.425 0.24768 C 0.45278 0.24676 0.475 0.26387 0.48316 0.23543 C 0.48455 0.22271 0.48715 0.2123 0.48975 0.20004 C 0.48264 0.06406 0.38507 0.1568 0.23732 0.1568 C 0.22083 0.1642 0.23541 0.15818 0.19583 0.16096 C 0.18698 0.16142 0.1783 0.16235 0.16944 0.16304 C 0.15937 0.16373 0.14948 0.1642 0.13941 0.16512 C 0.12587 0.16859 0.11302 0.17137 0.09965 0.1753 C 0.08524 0.17992 0.07118 0.18594 0.05642 0.1901 C 0.05295 0.19102 0.05 0.19357 0.04653 0.19403 C 0.03559 0.19519 0.0243 0.19519 0.01337 0.19611 C 0.00538 0.19773 0.00052 0.19727 -0.00504 0.20444 C -0.01163 0.23103 0.02552 0.22248 0.03489 0.22294 C 0.04201 0.22595 0.0493 0.22849 0.05642 0.23103 C 0.05972 0.2352 0.06319 0.23959 0.06649 0.24352 C 0.06771 0.24514 0.06701 0.24792 0.06805 0.24977 C 0.06996 0.2537 0.07205 0.2574 0.07482 0.26017 C 0.08541 0.27197 0.0993 0.27659 0.11302 0.27867 C 0.13212 0.28723 0.15278 0.27659 0.171 0.26827 C 0.17673 0.26133 0.19132 0.2611 0.20087 0.25809 C 0.21944 0.25994 0.21909 0.25948 0.23246 0.26642 C 0.23576 0.26804 0.23941 0.26804 0.24236 0.27058 C 0.24774 0.27474 0.25104 0.28029 0.25729 0.28284 C 0.26597 0.29371 0.28159 0.28816 0.29219 0.287 C 0.30087 0.27567 0.31857 0.27497 0.33038 0.27058 C 0.33594 0.26364 0.34028 0.2611 0.34705 0.25601 C 0.36146 0.24537 0.35173 0.24953 0.36198 0.24583 C 0.3809 0.22941 0.35191 0.25485 0.37187 0.23543 C 0.375 0.23242 0.38177 0.2271 0.38177 0.22733 C 0.38524 0.22039 0.38923 0.21646 0.3934 0.21045 C 0.39878 0.20259 0.4026 0.19334 0.4085 0.1857 C 0.40903 0.18224 0.40903 0.17877 0.40989 0.1753 C 0.41076 0.17299 0.41284 0.17183 0.41337 0.16928 C 0.41493 0.16327 0.41423 0.15472 0.41666 0.1487 C 0.41823 0.14477 0.42135 0.142 0.42326 0.1383 C 0.425 0.1302 0.4283 0.12349 0.43003 0.1154 C 0.43368 0.09898 0.43802 0.08372 0.44323 0.06799 C 0.44462 0.06383 0.44479 0.0592 0.4467 0.05573 C 0.45278 0.04371 0.44861 0.05111 0.46146 0.03492 C 0.46892 0.0259 0.46128 0.03214 0.46649 0.02243 C 0.46788 0.02012 0.46996 0.01873 0.47153 0.01619 C 0.47517 0.0104 0.47639 0.00185 0.48142 -0.00232 C 0.49184 -0.01087 0.50087 -0.02637 0.51284 -0.03099 C 0.51892 -0.04186 0.52743 -0.05088 0.53628 -0.05805 C 0.53732 -0.06013 0.53819 -0.06268 0.53958 -0.0643 C 0.54149 -0.06661 0.54462 -0.06753 0.54618 -0.07054 C 0.54809 -0.07401 0.54844 -0.07863 0.54965 -0.0828 C 0.55087 -0.08788 0.55538 -0.09089 0.55781 -0.09528 C 0.55972 -0.10592 0.56111 -0.11726 0.56614 -0.12627 C 0.57031 -0.14755 0.56458 -0.12234 0.571 -0.14061 C 0.57396 -0.14917 0.57448 -0.15865 0.57604 -0.16767 C 0.57639 -0.16998 0.5783 -0.1716 0.57934 -0.17392 C 0.58073 -0.17692 0.58246 -0.18548 0.58281 -0.18825 C 0.58489 -0.20167 0.58628 -0.21948 0.59444 -0.22965 C 0.59896 -0.24769 0.61024 -0.24723 0.61927 -0.25833 C 0.62344 -0.26365 0.62656 -0.26966 0.6309 -0.27498 C 0.63229 -0.2766 0.63437 -0.27752 0.63594 -0.27914 C 0.63871 -0.28215 0.64097 -0.28677 0.64409 -0.28932 C 0.64948 -0.29394 0.64896 -0.29117 0.64896 -0.29556 " pathEditMode="relative" rAng="0" ptsTypes="ffffffffffffffffffffffffffffffffffffffffffffff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9769E-6 C 0.00885 0.00116 0.01424 0.00278 0.02222 0.00555 C 0.03802 0.01966 0.05347 0.03377 0.06858 0.0488 C 0.07431 0.05481 0.07778 0.06291 0.08299 0.06938 C 0.08663 0.07401 0.09045 0.07794 0.09427 0.08256 C 0.09722 0.09228 0.10469 0.09806 0.10851 0.10708 C 0.11302 0.11726 0.11545 0.12789 0.12135 0.13714 C 0.12188 0.13946 0.12205 0.14246 0.12309 0.14454 C 0.12465 0.14871 0.12934 0.15588 0.12934 0.15611 C 0.13125 0.16351 0.1342 0.17207 0.13559 0.17993 C 0.13767 0.19103 0.13906 0.2019 0.14219 0.21231 C 0.1434 0.22919 0.14479 0.24191 0.1533 0.25555 C 0.15608 0.2648 0.15573 0.27035 0.16302 0.27614 C 0.16528 0.28677 0.16892 0.28955 0.17569 0.29695 C 0.17899 0.30042 0.18212 0.30435 0.18524 0.30805 C 0.18698 0.3099 0.1901 0.3136 0.1901 0.31383 C 0.19306 0.32493 0.19896 0.33071 0.20451 0.33997 C 0.2099 0.34898 0.2158 0.36379 0.22222 0.37165 C 0.22448 0.38113 0.23368 0.38923 0.24132 0.39269 C 0.24688 0.39709 0.25156 0.40333 0.25729 0.40773 C 0.26476 0.42068 0.26163 0.41513 0.26684 0.42438 C 0.26858 0.42785 0.27014 0.43594 0.27014 0.43617 C 0.27066 0.46601 0.27014 0.49607 0.27153 0.52614 C 0.27188 0.53145 0.27899 0.53932 0.28125 0.54302 C 0.28264 0.5451 0.28299 0.54811 0.28438 0.55042 C 0.28767 0.55481 0.29028 0.55366 0.2941 0.55597 C 0.30538 0.56291 0.31719 0.56638 0.32934 0.57123 C 0.34531 0.57054 0.36128 0.57077 0.37726 0.56915 C 0.38854 0.568 0.39809 0.55666 0.4092 0.55412 C 0.41128 0.55227 0.41337 0.55019 0.41563 0.54857 C 0.41701 0.54741 0.4191 0.54787 0.42031 0.54672 C 0.42535 0.54186 0.42726 0.53446 0.43316 0.52984 C 0.43438 0.52775 0.4349 0.52567 0.43646 0.52405 C 0.43767 0.5229 0.4401 0.52359 0.44115 0.5222 C 0.44236 0.52082 0.44184 0.51827 0.44271 0.51665 C 0.44549 0.51249 0.45 0.50995 0.45243 0.50532 C 0.45347 0.50347 0.45434 0.50162 0.45556 0.49977 C 0.45729 0.49306 0.45955 0.48936 0.46354 0.48451 C 0.47118 0.45791 0.48194 0.43247 0.48906 0.40565 C 0.48733 0.34945 0.49097 0.36957 0.48438 0.33812 C 0.48264 0.33048 0.48229 0.3291 0.48108 0.32123 C 0.47986 0.3136 0.47778 0.29811 0.47778 0.29834 C 0.47847 0.28053 0.47882 0.26226 0.47951 0.24422 C 0.48003 0.23011 0.48212 0.22757 0.48576 0.21601 C 0.49167 0.1982 0.49045 0.18062 0.50035 0.16536 C 0.50903 0.15171 0.50226 0.15541 0.51128 0.15218 C 0.52569 0.14131 0.54392 0.1538 0.55608 0.16328 C 0.55955 0.16605 0.56372 0.16536 0.56753 0.16698 C 0.58576 0.16605 0.60851 0.16675 0.62188 0.14848 C 0.62656 0.14177 0.62934 0.13992 0.63611 0.13506 C 0.63941 0.13275 0.64583 0.12766 0.64583 0.12789 C 0.65017 0.1198 0.65677 0.1161 0.66319 0.11101 C 0.66858 0.10639 0.66458 0.10639 0.67118 0.10315 C 0.67326 0.10222 0.67552 0.10222 0.67778 0.10153 C 0.69028 0.10407 0.69722 0.11355 0.70816 0.12026 C 0.71615 0.13275 0.71094 0.12581 0.72569 0.13899 C 0.73247 0.14501 0.73247 0.14871 0.73854 0.15588 C 0.75087 0.17045 0.73872 0.15056 0.75295 0.17068 C 0.7651 0.18849 0.77726 0.20745 0.79115 0.22341 C 0.79358 0.23127 0.7974 0.23636 0.80243 0.24214 C 0.80451 0.24977 0.80885 0.25047 0.81198 0.2574 C 0.81563 0.2648 0.81979 0.2722 0.82326 0.27984 C 0.82604 0.28631 0.82604 0.29232 0.82969 0.29811 C 0.83403 0.33095 0.82899 0.28978 0.83281 0.36402 C 0.83299 0.36795 0.83819 0.3772 0.8408 0.37905 C 0.84479 0.38229 0.85365 0.38645 0.85365 0.38668 C 0.86094 0.3957 0.8566 0.39131 0.86806 0.40033 C 0.86962 0.40102 0.87292 0.40403 0.87292 0.40426 C 0.90486 0.40333 0.93681 0.4031 0.96875 0.40195 C 0.9691 0.40195 0.98872 0.38969 0.99115 0.38876 C 0.99149 0.38853 1.0033 0.38275 0.99913 0.38275 " pathEditMode="relative" rAng="0" ptsTypes="ffffffffffffffffffffffffffffffffffffffffffffffffffffffffffffffffffffffA">
                                      <p:cBhvr>
                                        <p:cTn id="2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09600" y="5768975"/>
            <a:ext cx="624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  <a:latin typeface=".VnShelley Allegro" pitchFamily="82" charset="0"/>
              </a:rPr>
              <a:t>Gi¸o viªn: NguyÔn ThÞ Mü Yªn</a:t>
            </a:r>
            <a:endParaRPr lang="en-US" sz="3600" b="1" i="1">
              <a:solidFill>
                <a:schemeClr val="bg1"/>
              </a:solidFill>
            </a:endParaRPr>
          </a:p>
        </p:txBody>
      </p:sp>
      <p:pic>
        <p:nvPicPr>
          <p:cNvPr id="9" name="Vuon cay cua ba Remix Dj - Thu Thuy [NCT 41633921622627373750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0"/>
            <a:ext cx="2362200" cy="1600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7630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* Kiểm tra bài cũ: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Khi dùng câu hỏi thường dùng với mục đích gì?</a:t>
            </a:r>
          </a:p>
          <a:p>
            <a:pPr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  <a:cs typeface="Times New Roman" pitchFamily="18" charset="0"/>
              </a:rPr>
              <a:t>   + Em hãy đặt câu hỏi có thái độ khen hoặc chê?</a:t>
            </a:r>
          </a:p>
          <a:p>
            <a:pPr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  <a:cs typeface="Times New Roman" pitchFamily="18" charset="0"/>
              </a:rPr>
              <a:t>   + Em hãy đặt câu hỏi thể hiện sự khẳng định và phủ định? </a:t>
            </a:r>
            <a:r>
              <a:rPr lang="en-US" sz="2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  <a:cs typeface="Times New Roman" pitchFamily="18" charset="0"/>
              </a:rPr>
              <a:t>   + Em hãy đặt câu hỏi để yêu cầu hoặc mong muốn?</a:t>
            </a:r>
            <a:endParaRPr lang="en-US" sz="2600" b="1">
              <a:latin typeface="Franklin Gothic Book" pitchFamily="34" charset="0"/>
            </a:endParaRPr>
          </a:p>
          <a:p>
            <a:pPr>
              <a:spcBef>
                <a:spcPct val="50000"/>
              </a:spcBef>
            </a:pP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 descr="question_float_from_box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105400"/>
            <a:ext cx="160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371600"/>
            <a:ext cx="87630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* Bài 1: Nói tên đồ chơi hoặc trò chơi được tả trong các bức  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tranh sau: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>
              <a:latin typeface="Franklin Gothic Book" pitchFamily="34" charset="0"/>
            </a:endParaRPr>
          </a:p>
          <a:p>
            <a:pPr>
              <a:spcBef>
                <a:spcPct val="50000"/>
              </a:spcBef>
            </a:pP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914400"/>
            <a:ext cx="67056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 29: Mở rộng vốn từ: Đồ chơi – Trò chơi</a:t>
            </a:r>
            <a:endParaRPr lang="en-US" sz="2600">
              <a:solidFill>
                <a:srgbClr val="FF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cap="none" smtClean="0">
              <a:effectLst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8" name="Picture 2" descr="E:\Thư viện dữ liệu\Thư viện dữ liệu\ThuVien4\Tiếng Việt 4\Đồ chơi -  trò chơi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9" name="Picture 3" descr="E:\Thư viện dữ liệu\Thư viện dữ liệu\ThuVien4\Tiếng Việt 4\Đồ chơi -  trò chơ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0" y="1371600"/>
            <a:ext cx="87630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* Bài 1: Nói tên đồ chơi hoặc trò chơi được tả trong các bức  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tranh sau: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>
              <a:latin typeface="Franklin Gothic Book" pitchFamily="34" charset="0"/>
            </a:endParaRPr>
          </a:p>
          <a:p>
            <a:pPr>
              <a:spcBef>
                <a:spcPct val="50000"/>
              </a:spcBef>
            </a:pP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62600" y="2819400"/>
            <a:ext cx="297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Đồ chơi: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cái diều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Trò chơi 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thả diều</a:t>
            </a:r>
            <a:endParaRPr lang="en-US" sz="240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5257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10200" y="2590800"/>
            <a:ext cx="3429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Đồ chơi: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đầu sư tử; đèn ông sao; đàn gió.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Trò chơi 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múa sư tử; rước đèn</a:t>
            </a:r>
            <a:endParaRPr lang="en-US" sz="240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5257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81600" y="2590800"/>
            <a:ext cx="3733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Đồ chơi: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dây thừng; búp bê; bộ xếp nhà cửa; đồ nấu bếp.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Trò chơi 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nhảy dây; cho búp bê ăn bột; xếp nhà cửa; nấu cơm.</a:t>
            </a:r>
            <a:endParaRPr lang="en-US" sz="2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0" y="1371600"/>
            <a:ext cx="87630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* Bài 1: Nói tên đồ chơi hoặc trò chơi được tả trong các bức  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tranh sau: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>
              <a:latin typeface="Franklin Gothic Book" pitchFamily="34" charset="0"/>
            </a:endParaRPr>
          </a:p>
          <a:p>
            <a:pPr>
              <a:spcBef>
                <a:spcPct val="50000"/>
              </a:spcBef>
            </a:pP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480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9200" y="2514600"/>
            <a:ext cx="396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Đồ chơi: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ti vi; vật liệu xây dựng.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Trò chơi 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điện tử; lắp ghép hình</a:t>
            </a:r>
            <a:endParaRPr lang="en-US" sz="240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87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53000" y="2590800"/>
            <a:ext cx="396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Đồ chơi: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dây thừng, dây chun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Trò chơi 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kéo co; bắn súng cao su.</a:t>
            </a:r>
            <a:endParaRPr lang="en-US" sz="240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" y="2482850"/>
            <a:ext cx="487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53000" y="27432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Đồ chơi: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khăn bịt mắt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Trò chơi 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bịt mắt bắt dê.</a:t>
            </a:r>
            <a:endParaRPr lang="en-US" sz="2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cap="none" smtClean="0">
              <a:effectLst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8" name="Picture 2" descr="E:\Thư viện dữ liệu\Thư viện dữ liệu\ThuVien4\Tiếng Việt 4\Đồ chơi -  trò chơi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9" name="Picture 3" descr="E:\Thư viện dữ liệu\Thư viện dữ liệu\ThuVien4\Tiếng Việt 4\Đồ chơi -  trò chơ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1371600"/>
            <a:ext cx="87630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* Bài 2: Tìm thêm từ ngữ chỉ các đồ chơi hoặc trò chơi khác.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>
              <a:latin typeface="Franklin Gothic Book" pitchFamily="34" charset="0"/>
            </a:endParaRPr>
          </a:p>
          <a:p>
            <a:pPr>
              <a:spcBef>
                <a:spcPct val="50000"/>
              </a:spcBef>
            </a:pP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458200" cy="3839845"/>
        </p:xfrm>
        <a:graphic>
          <a:graphicData uri="http://schemas.openxmlformats.org/drawingml/2006/table">
            <a:tbl>
              <a:tblPr/>
              <a:tblGrid>
                <a:gridCol w="1344613"/>
                <a:gridCol w="7113587"/>
              </a:tblGrid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Đồ chơi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- Bóng; quả cầu; kiếm ; quân cờ; đu; cầu trượt;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đồ hàng; viên sỏi; que chuyền; mảnh sành; bi;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viên đá; trai; vòng; máy bay; ô tô; xe đạp; xe mô tô; các con thú trong rừng; các con vật dưới nước;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Trò chơi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- Đá bóng; đá cầu; cờ vua; cờ tướng; đu quay; cầu trượt; chơi ô ăn quan; chơi chuyền; trồng nụ trồng hoa; đua xe; đấu vật; cưỡi ngựa;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nfomap.vn/Userfiles/Image/article/vn/phongTucTapQuan/trochoidangi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36576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://www.xaluan.com/images/news/Image/2009/04/08/1239240763.im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36576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gb" descr="http://img237.imageshack.us/img237/117/nmcnox7copybf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581400"/>
            <a:ext cx="3810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http://www.xaluan.com/images/news/Image/2009/04/03/4.4.3d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581400"/>
            <a:ext cx="3429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936"/>
  <p:tag name="VIOLETTITLE" val="luỵen từ và câu lóp 4- tuần 15 tiết 29- MỞ RỘNG VỐN TỪ TRÒ CHƠI ĐÒ CHƠI"/>
  <p:tag name="VIOLETLESSON" val="28"/>
  <p:tag name="VIOLETCATID" val="8049778"/>
  <p:tag name="VIOLETSUBJECT" val="Luyện từ và câu 4"/>
  <p:tag name="VIOLETAUTHORID" val="899252"/>
  <p:tag name="VIOLETAUTHORNAME" val="Nguyễn Thị Mỹ Yên"/>
  <p:tag name="VIOLETAUTHORAVATAR" val="no_avatarf.jpg"/>
  <p:tag name="VIOLETAUTHORADDRESS" val="Trường THCS Nguyễn Viết Xuân TP Yên Bái - Yên Bái"/>
  <p:tag name="VIOLETDATE" val="2010-11-25 23:25:32"/>
  <p:tag name="VIOLETHIT" val="388"/>
  <p:tag name="VIOLETLIKE" val="0"/>
  <p:tag name="MMPROD_NEXTUNIQUEID" val="10014"/>
  <p:tag name="MMPROD_UIDATA" val="&lt;database version=&quot;7.0&quot;&gt;&lt;object type=&quot;1&quot; unique_id=&quot;10001&quot;&gt;&lt;object type=&quot;2&quot; unique_id=&quot;10432&quot;&gt;&lt;object type=&quot;3&quot; unique_id=&quot;10434&quot;&gt;&lt;property id=&quot;20148&quot; value=&quot;5&quot;/&gt;&lt;property id=&quot;20300&quot; value=&quot;Slide 2&quot;/&gt;&lt;property id=&quot;20307&quot; value=&quot;258&quot;/&gt;&lt;/object&gt;&lt;object type=&quot;3&quot; unique_id=&quot;10435&quot;&gt;&lt;property id=&quot;20148&quot; value=&quot;5&quot;/&gt;&lt;property id=&quot;20300&quot; value=&quot;Slide 3&quot;/&gt;&lt;property id=&quot;20307&quot; value=&quot;310&quot;/&gt;&lt;/object&gt;&lt;object type=&quot;3&quot; unique_id=&quot;10436&quot;&gt;&lt;property id=&quot;20148&quot; value=&quot;5&quot;/&gt;&lt;property id=&quot;20300&quot; value=&quot;Slide 4&quot;/&gt;&lt;property id=&quot;20307&quot; value=&quot;309&quot;/&gt;&lt;/object&gt;&lt;object type=&quot;3&quot; unique_id=&quot;10437&quot;&gt;&lt;property id=&quot;20148&quot; value=&quot;5&quot;/&gt;&lt;property id=&quot;20300&quot; value=&quot;Slide 5&quot;/&gt;&lt;property id=&quot;20307&quot; value=&quot;324&quot;/&gt;&lt;/object&gt;&lt;object type=&quot;3&quot; unique_id=&quot;10438&quot;&gt;&lt;property id=&quot;20148&quot; value=&quot;5&quot;/&gt;&lt;property id=&quot;20300&quot; value=&quot;Slide 6&quot;/&gt;&lt;property id=&quot;20307&quot; value=&quot;326&quot;/&gt;&lt;/object&gt;&lt;object type=&quot;3&quot; unique_id=&quot;10439&quot;&gt;&lt;property id=&quot;20148&quot; value=&quot;5&quot;/&gt;&lt;property id=&quot;20300&quot; value=&quot;Slide 7&quot;/&gt;&lt;property id=&quot;20307&quot; value=&quot;327&quot;/&gt;&lt;/object&gt;&lt;object type=&quot;3&quot; unique_id=&quot;10440&quot;&gt;&lt;property id=&quot;20148&quot; value=&quot;5&quot;/&gt;&lt;property id=&quot;20300&quot; value=&quot;Slide 8&quot;/&gt;&lt;property id=&quot;20307&quot; value=&quot;312&quot;/&gt;&lt;/object&gt;&lt;object type=&quot;3&quot; unique_id=&quot;10441&quot;&gt;&lt;property id=&quot;20148&quot; value=&quot;5&quot;/&gt;&lt;property id=&quot;20300&quot; value=&quot;Slide 9&quot;/&gt;&lt;property id=&quot;20307&quot; value=&quot;313&quot;/&gt;&lt;/object&gt;&lt;object type=&quot;3&quot; unique_id=&quot;10442&quot;&gt;&lt;property id=&quot;20148&quot; value=&quot;5&quot;/&gt;&lt;property id=&quot;20300&quot; value=&quot;Slide 10&quot;/&gt;&lt;property id=&quot;20307&quot; value=&quot;316&quot;/&gt;&lt;/object&gt;&lt;object type=&quot;3&quot; unique_id=&quot;10443&quot;&gt;&lt;property id=&quot;20148&quot; value=&quot;5&quot;/&gt;&lt;property id=&quot;20300&quot; value=&quot;Slide 11&quot;/&gt;&lt;property id=&quot;20307&quot; value=&quot;314&quot;/&gt;&lt;/object&gt;&lt;object type=&quot;3&quot; unique_id=&quot;10444&quot;&gt;&lt;property id=&quot;20148&quot; value=&quot;5&quot;/&gt;&lt;property id=&quot;20300&quot; value=&quot;Slide 12&quot;/&gt;&lt;property id=&quot;20307&quot; value=&quot;315&quot;/&gt;&lt;/object&gt;&lt;object type=&quot;3&quot; unique_id=&quot;10445&quot;&gt;&lt;property id=&quot;20148&quot; value=&quot;5&quot;/&gt;&lt;property id=&quot;20300&quot; value=&quot;Slide 13&quot;/&gt;&lt;property id=&quot;20307&quot; value=&quot;318&quot;/&gt;&lt;/object&gt;&lt;object type=&quot;3&quot; unique_id=&quot;10446&quot;&gt;&lt;property id=&quot;20148&quot; value=&quot;5&quot;/&gt;&lt;property id=&quot;20300&quot; value=&quot;Slide 14&quot;/&gt;&lt;property id=&quot;20307&quot; value=&quot;320&quot;/&gt;&lt;/object&gt;&lt;object type=&quot;3&quot; unique_id=&quot;10447&quot;&gt;&lt;property id=&quot;20148&quot; value=&quot;5&quot;/&gt;&lt;property id=&quot;20300&quot; value=&quot;Slide 15&quot;/&gt;&lt;property id=&quot;20307&quot; value=&quot;292&quot;/&gt;&lt;/object&gt;&lt;object type=&quot;3&quot; unique_id=&quot;10448&quot;&gt;&lt;property id=&quot;20148&quot; value=&quot;5&quot;/&gt;&lt;property id=&quot;20300&quot; value=&quot;Slide 16&quot;/&gt;&lt;property id=&quot;20307&quot; value=&quot;293&quot;/&gt;&lt;/object&gt;&lt;object type=&quot;3&quot; unique_id=&quot;10485&quot;&gt;&lt;property id=&quot;20148&quot; value=&quot;5&quot;/&gt;&lt;property id=&quot;20300&quot; value=&quot;Slide 1&quot;/&gt;&lt;property id=&quot;20307&quot; value=&quot;328&quot;/&gt;&lt;/object&gt;&lt;/object&gt;&lt;object type=&quot;8&quot; unique_id=&quot;1046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1023</TotalTime>
  <Words>669</Words>
  <Application>Microsoft Office PowerPoint</Application>
  <PresentationFormat>On-screen Show (4:3)</PresentationFormat>
  <Paragraphs>63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Goodluck</dc:creator>
  <cp:lastModifiedBy>AutoBVT</cp:lastModifiedBy>
  <cp:revision>181</cp:revision>
  <dcterms:created xsi:type="dcterms:W3CDTF">2010-11-01T14:21:13Z</dcterms:created>
  <dcterms:modified xsi:type="dcterms:W3CDTF">2016-01-20T08:51:10Z</dcterms:modified>
</cp:coreProperties>
</file>